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0" r:id="rId4"/>
    <p:sldId id="262" r:id="rId5"/>
    <p:sldId id="261" r:id="rId6"/>
    <p:sldId id="263" r:id="rId7"/>
    <p:sldId id="266" r:id="rId8"/>
    <p:sldId id="26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5F49-6536-40C9-90F8-D65A452265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4DEB-D0DE-4A64-9AE7-086EA928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7647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</a:p>
          <a:p>
            <a:r>
              <a:rPr lang="en-US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Lớp 2</a:t>
            </a:r>
            <a:endParaRPr lang="en-US" sz="36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71066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5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624950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Lương Thị Phượng</a:t>
            </a:r>
          </a:p>
        </p:txBody>
      </p:sp>
    </p:spTree>
    <p:extLst>
      <p:ext uri="{BB962C8B-B14F-4D97-AF65-F5344CB8AC3E}">
        <p14:creationId xmlns:p14="http://schemas.microsoft.com/office/powerpoint/2010/main" val="27875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sáu, ngày 10 tháng 4 năm 2020</a:t>
            </a:r>
          </a:p>
          <a:p>
            <a:pPr algn="ctr"/>
            <a:r>
              <a:rPr lang="en-US" sz="2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5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5508104" y="3420864"/>
            <a:ext cx="2101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smtClean="0">
                <a:solidFill>
                  <a:srgbClr val="FF0000"/>
                </a:solidFill>
                <a:latin typeface="Arial" charset="0"/>
              </a:rPr>
              <a:t>20 </a:t>
            </a: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altLang="vi-VN" sz="3200" b="1" smtClean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altLang="vi-VN" sz="3200" b="1" smtClean="0">
                <a:solidFill>
                  <a:srgbClr val="FF0000"/>
                </a:solidFill>
                <a:latin typeface="Arial" charset="0"/>
              </a:rPr>
              <a:t>4</a:t>
            </a:r>
            <a:endParaRPr lang="en-US" altLang="vi-VN" sz="3200" b="1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83968" y="3717031"/>
            <a:ext cx="1220043" cy="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7"/>
          <p:cNvSpPr txBox="1">
            <a:spLocks noChangeArrowheads="1"/>
          </p:cNvSpPr>
          <p:nvPr/>
        </p:nvSpPr>
        <p:spPr bwMode="auto">
          <a:xfrm>
            <a:off x="2182118" y="3429000"/>
            <a:ext cx="2101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smtClean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x </a:t>
            </a:r>
            <a:r>
              <a:rPr lang="en-US" altLang="vi-VN" sz="3200" b="1" smtClean="0">
                <a:solidFill>
                  <a:srgbClr val="000000"/>
                </a:solidFill>
                <a:latin typeface="Arial" charset="0"/>
              </a:rPr>
              <a:t>4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altLang="vi-VN" sz="3200" b="1" smtClean="0">
                <a:solidFill>
                  <a:srgbClr val="000000"/>
                </a:solidFill>
                <a:latin typeface="Arial" charset="0"/>
              </a:rPr>
              <a:t>20</a:t>
            </a:r>
            <a:endParaRPr lang="en-US" altLang="vi-VN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>
            <a:off x="1676400" y="1635717"/>
            <a:ext cx="1252538" cy="1371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AutoShape 5"/>
          <p:cNvSpPr>
            <a:spLocks noChangeArrowheads="1"/>
          </p:cNvSpPr>
          <p:nvPr/>
        </p:nvSpPr>
        <p:spPr bwMode="auto">
          <a:xfrm>
            <a:off x="2133600" y="2169117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2514600" y="2531518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auto">
          <a:xfrm>
            <a:off x="1752600" y="1711917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AutoShape 8"/>
          <p:cNvSpPr>
            <a:spLocks noChangeArrowheads="1"/>
          </p:cNvSpPr>
          <p:nvPr/>
        </p:nvSpPr>
        <p:spPr bwMode="auto">
          <a:xfrm>
            <a:off x="1752600" y="2531518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AutoShape 9"/>
          <p:cNvSpPr>
            <a:spLocks noChangeArrowheads="1"/>
          </p:cNvSpPr>
          <p:nvPr/>
        </p:nvSpPr>
        <p:spPr bwMode="auto">
          <a:xfrm>
            <a:off x="2514600" y="1711917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3200400" y="1625352"/>
            <a:ext cx="1252538" cy="1371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3657600" y="2169117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AutoShape 6"/>
          <p:cNvSpPr>
            <a:spLocks noChangeArrowheads="1"/>
          </p:cNvSpPr>
          <p:nvPr/>
        </p:nvSpPr>
        <p:spPr bwMode="auto">
          <a:xfrm>
            <a:off x="4038600" y="2573930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>
            <a:off x="3276600" y="1711917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>
            <a:off x="3276600" y="2573930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AutoShape 9"/>
          <p:cNvSpPr>
            <a:spLocks noChangeArrowheads="1"/>
          </p:cNvSpPr>
          <p:nvPr/>
        </p:nvSpPr>
        <p:spPr bwMode="auto">
          <a:xfrm>
            <a:off x="4038600" y="1711917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>
            <a:off x="4691063" y="1593305"/>
            <a:ext cx="1252537" cy="1371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>
            <a:off x="5148263" y="2126705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AutoShape 6"/>
          <p:cNvSpPr>
            <a:spLocks noChangeArrowheads="1"/>
          </p:cNvSpPr>
          <p:nvPr/>
        </p:nvSpPr>
        <p:spPr bwMode="auto">
          <a:xfrm>
            <a:off x="5529263" y="2531518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AutoShape 7"/>
          <p:cNvSpPr>
            <a:spLocks noChangeArrowheads="1"/>
          </p:cNvSpPr>
          <p:nvPr/>
        </p:nvSpPr>
        <p:spPr bwMode="auto">
          <a:xfrm>
            <a:off x="4767263" y="1669505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AutoShape 8"/>
          <p:cNvSpPr>
            <a:spLocks noChangeArrowheads="1"/>
          </p:cNvSpPr>
          <p:nvPr/>
        </p:nvSpPr>
        <p:spPr bwMode="auto">
          <a:xfrm>
            <a:off x="4767263" y="2531518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AutoShape 9"/>
          <p:cNvSpPr>
            <a:spLocks noChangeArrowheads="1"/>
          </p:cNvSpPr>
          <p:nvPr/>
        </p:nvSpPr>
        <p:spPr bwMode="auto">
          <a:xfrm>
            <a:off x="5529263" y="1669505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6215063" y="1556792"/>
            <a:ext cx="1252537" cy="1371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auto">
          <a:xfrm>
            <a:off x="6672263" y="2126705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7053263" y="2495005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AutoShape 7"/>
          <p:cNvSpPr>
            <a:spLocks noChangeArrowheads="1"/>
          </p:cNvSpPr>
          <p:nvPr/>
        </p:nvSpPr>
        <p:spPr bwMode="auto">
          <a:xfrm>
            <a:off x="6291263" y="1669505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AutoShape 8"/>
          <p:cNvSpPr>
            <a:spLocks noChangeArrowheads="1"/>
          </p:cNvSpPr>
          <p:nvPr/>
        </p:nvSpPr>
        <p:spPr bwMode="auto">
          <a:xfrm>
            <a:off x="6291263" y="2495005"/>
            <a:ext cx="381000" cy="35718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AutoShape 9"/>
          <p:cNvSpPr>
            <a:spLocks noChangeArrowheads="1"/>
          </p:cNvSpPr>
          <p:nvPr/>
        </p:nvSpPr>
        <p:spPr bwMode="auto">
          <a:xfrm>
            <a:off x="7053263" y="1669505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4702398" y="1863988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77"/>
          <p:cNvSpPr txBox="1">
            <a:spLocks noChangeArrowheads="1"/>
          </p:cNvSpPr>
          <p:nvPr/>
        </p:nvSpPr>
        <p:spPr bwMode="auto">
          <a:xfrm>
            <a:off x="1907704" y="423530"/>
            <a:ext cx="2101850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25</a:t>
            </a:r>
            <a:endParaRPr lang="en-US" altLang="vi-VN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30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35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40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45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vi-VN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50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51920" y="2184099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51920" y="316013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51920" y="743939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51920" y="1175987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51920" y="1680043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851920" y="265607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51920" y="366418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1920" y="416824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51920" y="474430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851920" y="517635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4774406" y="476672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8" name="Text Box 77"/>
          <p:cNvSpPr txBox="1">
            <a:spLocks noChangeArrowheads="1"/>
          </p:cNvSpPr>
          <p:nvPr/>
        </p:nvSpPr>
        <p:spPr bwMode="auto">
          <a:xfrm>
            <a:off x="4702398" y="927884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Text Box 77"/>
          <p:cNvSpPr txBox="1">
            <a:spLocks noChangeArrowheads="1"/>
          </p:cNvSpPr>
          <p:nvPr/>
        </p:nvSpPr>
        <p:spPr bwMode="auto">
          <a:xfrm>
            <a:off x="4702398" y="1412776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4702398" y="2348880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" name="Text Box 77"/>
          <p:cNvSpPr txBox="1">
            <a:spLocks noChangeArrowheads="1"/>
          </p:cNvSpPr>
          <p:nvPr/>
        </p:nvSpPr>
        <p:spPr bwMode="auto">
          <a:xfrm>
            <a:off x="4688780" y="2852936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2" name="Text Box 77"/>
          <p:cNvSpPr txBox="1">
            <a:spLocks noChangeArrowheads="1"/>
          </p:cNvSpPr>
          <p:nvPr/>
        </p:nvSpPr>
        <p:spPr bwMode="auto">
          <a:xfrm>
            <a:off x="4716016" y="3356992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77"/>
          <p:cNvSpPr txBox="1">
            <a:spLocks noChangeArrowheads="1"/>
          </p:cNvSpPr>
          <p:nvPr/>
        </p:nvSpPr>
        <p:spPr bwMode="auto">
          <a:xfrm>
            <a:off x="4702398" y="3861048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4702398" y="4417948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77"/>
          <p:cNvSpPr txBox="1">
            <a:spLocks noChangeArrowheads="1"/>
          </p:cNvSpPr>
          <p:nvPr/>
        </p:nvSpPr>
        <p:spPr bwMode="auto">
          <a:xfrm>
            <a:off x="4788024" y="4869160"/>
            <a:ext cx="2101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vi-VN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3491880" y="1268760"/>
            <a:ext cx="2101850" cy="84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  50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= 10</a:t>
            </a: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17329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sáu, ngày 10 tháng 4 năm 2020</a:t>
            </a:r>
          </a:p>
          <a:p>
            <a:pPr algn="ctr"/>
            <a:r>
              <a:rPr lang="en-US" sz="2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5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sáu, ngày 10 tháng 4 năm 2020</a:t>
            </a:r>
          </a:p>
          <a:p>
            <a:pPr algn="ctr"/>
            <a:r>
              <a:rPr lang="en-US" sz="2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5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Số 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27347"/>
              </p:ext>
            </p:extLst>
          </p:nvPr>
        </p:nvGraphicFramePr>
        <p:xfrm>
          <a:off x="971600" y="2269460"/>
          <a:ext cx="7416824" cy="173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648072"/>
                <a:gridCol w="648072"/>
                <a:gridCol w="576064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40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 bị chia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770"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FB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3FB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770"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83768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1840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06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sáu, ngày 10 tháng 4 năm 2020</a:t>
            </a:r>
          </a:p>
          <a:p>
            <a:pPr algn="ctr"/>
            <a:r>
              <a:rPr lang="en-US" sz="2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5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Có 15 bông hoa cắm đều vào 5 bình hoa. Hỏi mỗi bình có mấy bông hoa? 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89845" y="1916832"/>
            <a:ext cx="2324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2348880"/>
            <a:ext cx="4680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5616" y="2420888"/>
            <a:ext cx="4680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45" y="5498604"/>
            <a:ext cx="1076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gb" descr="1231010263205_yume_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5645" y="2564904"/>
            <a:ext cx="3810000" cy="1828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0" y="5614321"/>
            <a:ext cx="889525" cy="11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45" y="5498604"/>
            <a:ext cx="1076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45" y="5498604"/>
            <a:ext cx="1076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45" y="5498604"/>
            <a:ext cx="1076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84"/>
          <p:cNvSpPr txBox="1">
            <a:spLocks noChangeArrowheads="1"/>
          </p:cNvSpPr>
          <p:nvPr/>
        </p:nvSpPr>
        <p:spPr bwMode="auto">
          <a:xfrm>
            <a:off x="489645" y="4712792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altLang="en-US" sz="2800" b="1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2318445" y="4698504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altLang="en-US" sz="2800" b="1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24" name="Text Box 96"/>
          <p:cNvSpPr txBox="1">
            <a:spLocks noChangeArrowheads="1"/>
          </p:cNvSpPr>
          <p:nvPr/>
        </p:nvSpPr>
        <p:spPr bwMode="auto">
          <a:xfrm>
            <a:off x="4223445" y="4698504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altLang="en-US" sz="2800" b="1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26" name="Text Box 97"/>
          <p:cNvSpPr txBox="1">
            <a:spLocks noChangeArrowheads="1"/>
          </p:cNvSpPr>
          <p:nvPr/>
        </p:nvSpPr>
        <p:spPr bwMode="auto">
          <a:xfrm>
            <a:off x="6128445" y="4698504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altLang="en-US" sz="2800" b="1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7957245" y="4698504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altLang="en-US" sz="2800" b="1">
              <a:solidFill>
                <a:schemeClr val="accent2"/>
              </a:solidFill>
              <a:latin typeface="VNI-Times" pitchFamily="2" charset="0"/>
            </a:endParaRPr>
          </a:p>
        </p:txBody>
      </p:sp>
      <p:pic>
        <p:nvPicPr>
          <p:cNvPr id="28" name="Picture 102" descr="bluer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45" y="49271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4" descr="bluer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45" y="49271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7" descr="bluer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45" y="49271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8" descr="bluer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5" y="49271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9" descr="bluer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45" y="49271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08"/>
          <p:cNvSpPr>
            <a:spLocks noChangeShapeType="1"/>
          </p:cNvSpPr>
          <p:nvPr/>
        </p:nvSpPr>
        <p:spPr bwMode="auto">
          <a:xfrm flipH="1">
            <a:off x="861392" y="4369296"/>
            <a:ext cx="2590800" cy="11430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12"/>
          <p:cNvSpPr>
            <a:spLocks noChangeShapeType="1"/>
          </p:cNvSpPr>
          <p:nvPr/>
        </p:nvSpPr>
        <p:spPr bwMode="auto">
          <a:xfrm flipH="1">
            <a:off x="2537792" y="4369296"/>
            <a:ext cx="1524000" cy="11430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14"/>
          <p:cNvSpPr>
            <a:spLocks noChangeShapeType="1"/>
          </p:cNvSpPr>
          <p:nvPr/>
        </p:nvSpPr>
        <p:spPr bwMode="auto">
          <a:xfrm flipH="1">
            <a:off x="4518992" y="4369296"/>
            <a:ext cx="152400" cy="11430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15"/>
          <p:cNvSpPr>
            <a:spLocks noChangeShapeType="1"/>
          </p:cNvSpPr>
          <p:nvPr/>
        </p:nvSpPr>
        <p:spPr bwMode="auto">
          <a:xfrm>
            <a:off x="5280992" y="4369296"/>
            <a:ext cx="1066800" cy="11430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16"/>
          <p:cNvSpPr>
            <a:spLocks noChangeShapeType="1"/>
          </p:cNvSpPr>
          <p:nvPr/>
        </p:nvSpPr>
        <p:spPr bwMode="auto">
          <a:xfrm>
            <a:off x="5890592" y="4293096"/>
            <a:ext cx="2209800" cy="12192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110"/>
          <p:cNvSpPr>
            <a:spLocks noChangeArrowheads="1"/>
          </p:cNvSpPr>
          <p:nvPr/>
        </p:nvSpPr>
        <p:spPr bwMode="auto">
          <a:xfrm>
            <a:off x="2192288" y="2514600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" name="Text Box 111"/>
          <p:cNvSpPr txBox="1">
            <a:spLocks noChangeArrowheads="1"/>
          </p:cNvSpPr>
          <p:nvPr/>
        </p:nvSpPr>
        <p:spPr bwMode="auto">
          <a:xfrm>
            <a:off x="2268488" y="2492896"/>
            <a:ext cx="129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VNI-Times" pitchFamily="2" charset="0"/>
              </a:rPr>
              <a:t>15</a:t>
            </a:r>
            <a:endParaRPr lang="en-US" altLang="en-US" sz="2800" b="1">
              <a:solidFill>
                <a:schemeClr val="accent2"/>
              </a:solidFill>
              <a:latin typeface="VNI-Times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572000" y="1916833"/>
            <a:ext cx="3456384" cy="22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sáu, ngày 10 tháng 4 năm 2020</a:t>
            </a:r>
          </a:p>
          <a:p>
            <a:pPr algn="ctr"/>
            <a:r>
              <a:rPr lang="en-US" sz="2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5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Có 15 bông hoa cắm đều vào 5 bình hoa. Hỏi mỗi bình có mấy bông hoa? 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23728" y="1916832"/>
            <a:ext cx="590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2348880"/>
            <a:ext cx="4680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5616" y="2420888"/>
            <a:ext cx="4680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2564904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u="sng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5 bình hoa: 15 bông hoa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bình hoa: …bông hoa?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11960" y="2852936"/>
            <a:ext cx="36004" cy="2520280"/>
          </a:xfrm>
          <a:prstGeom prst="line">
            <a:avLst/>
          </a:prstGeom>
          <a:ln w="38100">
            <a:solidFill>
              <a:srgbClr val="003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24128" y="25649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800" b="1" u="sng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sáu, ngày 10 tháng 4 năm 2020</a:t>
            </a:r>
          </a:p>
          <a:p>
            <a:pPr algn="ctr"/>
            <a:r>
              <a:rPr lang="en-US" sz="2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5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Có 15 bông hoa cắm vào các bình hoa, mỗi bình có 5 bông. Hỏi cắm được mấy bình hoa? 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35696" y="1916832"/>
            <a:ext cx="6480720" cy="27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9592" y="2348880"/>
            <a:ext cx="223224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75856" y="2348881"/>
            <a:ext cx="42484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5856" y="2420888"/>
            <a:ext cx="42484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1520" y="2615505"/>
            <a:ext cx="4500499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vi-VN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 </a:t>
            </a:r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vi-VN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5 bông hoa  : 1 bình hoa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15 bông hoa: …bình hoa?</a:t>
            </a: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66055" y="2826514"/>
            <a:ext cx="36004" cy="2520280"/>
          </a:xfrm>
          <a:prstGeom prst="line">
            <a:avLst/>
          </a:prstGeom>
          <a:ln w="38100">
            <a:solidFill>
              <a:srgbClr val="003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24128" y="25649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800" b="1" u="sng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09829" y="692696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Dặn dò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28800"/>
            <a:ext cx="4752528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Học thuộc bảng chia 5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Làm các bài tập 1,2,3 trang 121/SGK</a:t>
            </a:r>
            <a:endParaRPr lang="en-US" sz="3600" b="1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416</Words>
  <Application>Microsoft Office PowerPoint</Application>
  <PresentationFormat>On-screen Show (4:3)</PresentationFormat>
  <Paragraphs>107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2020-04-09T03:28:36Z</dcterms:created>
  <dcterms:modified xsi:type="dcterms:W3CDTF">2020-05-06T16:35:50Z</dcterms:modified>
</cp:coreProperties>
</file>